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0" r:id="rId4"/>
    <p:sldId id="258" r:id="rId5"/>
    <p:sldId id="261" r:id="rId6"/>
    <p:sldId id="262" r:id="rId7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B534CF-A773-47BE-A2DD-084AC1548E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77FD7EE-548C-44FE-8D28-F620E096F2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959A14E-5E48-411F-951C-0634056D3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715B6-E820-4FDB-8FBA-B6A1371E90A2}" type="datetimeFigureOut">
              <a:rPr lang="de-DE" smtClean="0"/>
              <a:t>28.02.2021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49EA8A-92FC-487F-A06E-3E645D24EA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61FF5E3-46A7-49A9-ADAD-AAAB2FE75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3B5B7-E3AD-4F6C-904A-59E4483FE14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712889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27696EF-D38B-4F4E-941F-5D90544C0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4EE264F4-3DE0-4514-B36F-8F206456EE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5D32483-F40B-442E-9E93-1F38298DBC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715B6-E820-4FDB-8FBA-B6A1371E90A2}" type="datetimeFigureOut">
              <a:rPr lang="de-DE" smtClean="0"/>
              <a:t>28.02.2021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F70728F-FBB6-4713-9D3E-E6EE2AE6B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F9C11A6-464B-4AA3-AD52-573C89D4F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3B5B7-E3AD-4F6C-904A-59E4483FE14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701559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F1E0A994-0A96-4948-B911-C7FF5CEFCE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A7CA0266-CD9A-443B-BB73-7AE8766D0F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8DB5EE3-504C-4763-9A03-E2406A5FAA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715B6-E820-4FDB-8FBA-B6A1371E90A2}" type="datetimeFigureOut">
              <a:rPr lang="de-DE" smtClean="0"/>
              <a:t>28.02.2021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F8F531D-9F67-46D3-B253-C2FAF37077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9B9F3F3-2216-46D0-8444-76792690F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3B5B7-E3AD-4F6C-904A-59E4483FE14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1541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9A6EBFA-7CAA-4BC6-B087-34B781609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0912AB7-191B-4B01-90E6-86C0BC4C5A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BF6E331-F3A6-4281-BA99-86A9231504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715B6-E820-4FDB-8FBA-B6A1371E90A2}" type="datetimeFigureOut">
              <a:rPr lang="de-DE" smtClean="0"/>
              <a:t>28.02.2021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BBA03F3-D30A-4A73-A9CB-40C6449D96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0458A45-CA18-46BF-8FC9-45F07CD42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3B5B7-E3AD-4F6C-904A-59E4483FE14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543093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081329-7901-41DF-B5A4-D3B0625ECD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C40221F-FC15-4B3F-8F41-4E1F657B64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CA73D04-13B2-4694-9BB2-9EE3B769B4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715B6-E820-4FDB-8FBA-B6A1371E90A2}" type="datetimeFigureOut">
              <a:rPr lang="de-DE" smtClean="0"/>
              <a:t>28.02.2021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92512E1-C10C-4C63-9316-57834A87F6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2B585BE-A119-4DB4-A94A-BD8C12076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3B5B7-E3AD-4F6C-904A-59E4483FE14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794364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6C16EC-BAAB-42F5-A2F1-78B0D8E6F9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A4B82BC-C9D9-4FAA-A021-EE8A8B7C4CF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DBF33F3-4961-4781-9BDC-C32F376FA5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801E103-7E04-49F4-892F-7C585C3896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715B6-E820-4FDB-8FBA-B6A1371E90A2}" type="datetimeFigureOut">
              <a:rPr lang="de-DE" smtClean="0"/>
              <a:t>28.02.2021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48BAAA5-F212-4D91-90B8-3294460EE6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61FA23B-2616-43D4-BDF0-F22882EA8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3B5B7-E3AD-4F6C-904A-59E4483FE14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016676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381E86D-D6C7-4414-B821-ED1210E7EA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87823F4-66CE-4D91-A357-98BC6526A2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95AE720-93D5-4951-B47E-0A46E0CA68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B9AD9AB3-FD30-4051-8221-CA3719C5B3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24E8073A-5231-4FF0-8907-6B6ED16E884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A60DA8D4-E9F9-40F7-BBD8-A072CB5B3C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715B6-E820-4FDB-8FBA-B6A1371E90A2}" type="datetimeFigureOut">
              <a:rPr lang="de-DE" smtClean="0"/>
              <a:t>28.02.2021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E8271E2A-F0A6-41DB-8767-CAE855D6E3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E67B8D2A-7CBC-414A-86B9-33771A9BDF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3B5B7-E3AD-4F6C-904A-59E4483FE14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506066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E539C87-3561-4556-AB37-34C020D65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57E275C-4708-4E0C-954C-D486B77821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715B6-E820-4FDB-8FBA-B6A1371E90A2}" type="datetimeFigureOut">
              <a:rPr lang="de-DE" smtClean="0"/>
              <a:t>28.02.2021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53E8BEA-EF6E-4AA3-909A-FF07E41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72AA8DF-AC11-48D6-9D10-34F13CBACD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3B5B7-E3AD-4F6C-904A-59E4483FE14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969231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45BD0D62-15C8-4EFE-8E74-D2C0294818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715B6-E820-4FDB-8FBA-B6A1371E90A2}" type="datetimeFigureOut">
              <a:rPr lang="de-DE" smtClean="0"/>
              <a:t>28.02.2021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223A1DC2-6F06-4F0F-981B-72495B2E69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258EA60-A23F-4D2C-9D77-A1814D8FB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3B5B7-E3AD-4F6C-904A-59E4483FE14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100681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14C682-CDF7-4A9C-ADBB-1AEC16B66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720B421-B557-4813-BB38-37A8E244F0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F93B95F9-2912-4D5A-93F1-DBB74535D3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5DEAD0E-4AB5-456F-9A0C-7217A940B4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715B6-E820-4FDB-8FBA-B6A1371E90A2}" type="datetimeFigureOut">
              <a:rPr lang="de-DE" smtClean="0"/>
              <a:t>28.02.2021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0478C66-602A-4F2E-BFDB-4893B40ED9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E11366F-E5F2-4030-935B-FCB3D5C1E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3B5B7-E3AD-4F6C-904A-59E4483FE14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36569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7D58D62-8858-45AB-A0CA-06A0059923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48643728-52EB-4734-8C97-85742EB5FCF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7DC6009-D6D4-4BE7-BE9B-5CB4168C73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C6CB396-1A6B-4848-8C5E-0D1D016FEC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715B6-E820-4FDB-8FBA-B6A1371E90A2}" type="datetimeFigureOut">
              <a:rPr lang="de-DE" smtClean="0"/>
              <a:t>28.02.2021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D972F74-35C5-454B-9B83-5F655BFD13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1759C42-D75E-4204-8EE7-C0CB728FC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3B5B7-E3AD-4F6C-904A-59E4483FE14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513537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5302EF2D-61FB-41C9-9FE5-410B59FFE9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F0D6324-B546-415A-9420-06EA437122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0FEEEF3-91AD-49E5-80C9-39A52A0DBE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A715B6-E820-4FDB-8FBA-B6A1371E90A2}" type="datetimeFigureOut">
              <a:rPr lang="de-DE" smtClean="0"/>
              <a:t>28.02.2021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791CCAF-921B-4A04-B656-20F5AFED8D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51BA9E9-0A91-47EE-95C3-6EE5678BED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F3B5B7-E3AD-4F6C-904A-59E4483FE14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788050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microsoft.com/office/2007/relationships/hdphoto" Target="../media/hdphoto2.wdp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F4451F-FDAE-4B73-A21E-B43BFEEC1B1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b="1" dirty="0" err="1">
                <a:solidFill>
                  <a:schemeClr val="accent2"/>
                </a:solidFill>
              </a:rPr>
              <a:t>SmartBikeLanes</a:t>
            </a:r>
            <a:endParaRPr lang="de-DE" b="1" dirty="0">
              <a:solidFill>
                <a:schemeClr val="accent2"/>
              </a:solidFill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D6A23E37-5747-4E9D-8ADC-7249FA457C6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>
                <a:solidFill>
                  <a:schemeClr val="bg1">
                    <a:lumMod val="95000"/>
                  </a:schemeClr>
                </a:solidFill>
              </a:rPr>
              <a:t>Wir machen das Fahrradfahren in der Stadt besser, moderner und smarter, indem wir vorhandene Infrastruktur besser nutzen.</a:t>
            </a:r>
          </a:p>
          <a:p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87687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F87D423F-D646-4738-83AF-67BC7E053A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403" y="387320"/>
            <a:ext cx="6211572" cy="3105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26ED7E9-4432-41F7-BCAF-D39B4DC7AB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0536" y="1256007"/>
            <a:ext cx="4124239" cy="2744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A22B00F2-DA6D-43A5-88C7-BC9F723386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4664" y="3789681"/>
            <a:ext cx="3870961" cy="2680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92402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5B3A9C6E-F295-4E8A-A2ED-E0D009402F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1700" y="812800"/>
            <a:ext cx="7848600" cy="523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92654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C83A5C14-ED91-4CD1-809E-D29FF97C9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3" name="Freeform: Shape 72">
            <a:extLst>
              <a:ext uri="{FF2B5EF4-FFF2-40B4-BE49-F238E27FC236}">
                <a16:creationId xmlns:a16="http://schemas.microsoft.com/office/drawing/2014/main" id="{56065185-5C34-4F86-AA96-AA4D065B0E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101600" sx="102000" sy="102000" algn="ctr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50" name="Picture 2" descr="Rush 'hour' no more: Portland's 9 worst highway bottlenecks - oregonlive.com">
            <a:extLst>
              <a:ext uri="{FF2B5EF4-FFF2-40B4-BE49-F238E27FC236}">
                <a16:creationId xmlns:a16="http://schemas.microsoft.com/office/drawing/2014/main" id="{FE10FA96-3F7F-44AC-90F2-F09D9BA8DE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983" r="1" b="19834"/>
          <a:stretch/>
        </p:blipFill>
        <p:spPr bwMode="auto">
          <a:xfrm>
            <a:off x="1114426" y="10"/>
            <a:ext cx="9963149" cy="6857990"/>
          </a:xfrm>
          <a:custGeom>
            <a:avLst/>
            <a:gdLst/>
            <a:ahLst/>
            <a:cxnLst/>
            <a:rect l="l" t="t" r="r" b="b"/>
            <a:pathLst>
              <a:path w="9948672" h="6858000">
                <a:moveTo>
                  <a:pt x="1593452" y="0"/>
                </a:moveTo>
                <a:lnTo>
                  <a:pt x="8355220" y="0"/>
                </a:lnTo>
                <a:lnTo>
                  <a:pt x="8491722" y="130333"/>
                </a:lnTo>
                <a:cubicBezTo>
                  <a:pt x="9391900" y="1031820"/>
                  <a:pt x="9948672" y="2277214"/>
                  <a:pt x="9948672" y="3652838"/>
                </a:cubicBezTo>
                <a:cubicBezTo>
                  <a:pt x="9948672" y="4856509"/>
                  <a:pt x="9522393" y="5960473"/>
                  <a:pt x="8812775" y="6821583"/>
                </a:cubicBezTo>
                <a:lnTo>
                  <a:pt x="8781276" y="6858000"/>
                </a:lnTo>
                <a:lnTo>
                  <a:pt x="1167397" y="6858000"/>
                </a:lnTo>
                <a:lnTo>
                  <a:pt x="1135897" y="6821583"/>
                </a:lnTo>
                <a:cubicBezTo>
                  <a:pt x="426279" y="5960473"/>
                  <a:pt x="0" y="4856509"/>
                  <a:pt x="0" y="3652838"/>
                </a:cubicBezTo>
                <a:cubicBezTo>
                  <a:pt x="0" y="2277214"/>
                  <a:pt x="556772" y="1031820"/>
                  <a:pt x="1456950" y="130333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40894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6C2997EE-0889-44C3-AC0D-18F26AC9AA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 descr="Ein Bild, das Text, draußen, Straße, Szene enthält.&#10;&#10;Automatisch generierte Beschreibung">
            <a:extLst>
              <a:ext uri="{FF2B5EF4-FFF2-40B4-BE49-F238E27FC236}">
                <a16:creationId xmlns:a16="http://schemas.microsoft.com/office/drawing/2014/main" id="{CBDAC975-6DD8-4187-B5BA-6D04A98B94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" b="8653"/>
          <a:stretch/>
        </p:blipFill>
        <p:spPr bwMode="auto">
          <a:xfrm>
            <a:off x="5622233" y="10"/>
            <a:ext cx="6569769" cy="3750724"/>
          </a:xfrm>
          <a:custGeom>
            <a:avLst/>
            <a:gdLst/>
            <a:ahLst/>
            <a:cxnLst/>
            <a:rect l="l" t="t" r="r" b="b"/>
            <a:pathLst>
              <a:path w="6569769" h="3750734">
                <a:moveTo>
                  <a:pt x="1738471" y="0"/>
                </a:moveTo>
                <a:lnTo>
                  <a:pt x="6569769" y="0"/>
                </a:lnTo>
                <a:lnTo>
                  <a:pt x="6569769" y="3750734"/>
                </a:lnTo>
                <a:lnTo>
                  <a:pt x="0" y="3750734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rafik 2" descr="Ein Bild, das Nacht, Licht enthält.&#10;&#10;Automatisch generierte Beschreibung">
            <a:extLst>
              <a:ext uri="{FF2B5EF4-FFF2-40B4-BE49-F238E27FC236}">
                <a16:creationId xmlns:a16="http://schemas.microsoft.com/office/drawing/2014/main" id="{E8A8D305-A03C-467E-95D0-FC9EFF1EC35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763" b="7012"/>
          <a:stretch/>
        </p:blipFill>
        <p:spPr>
          <a:xfrm>
            <a:off x="4182011" y="3887894"/>
            <a:ext cx="8009991" cy="2970106"/>
          </a:xfrm>
          <a:custGeom>
            <a:avLst/>
            <a:gdLst/>
            <a:ahLst/>
            <a:cxnLst/>
            <a:rect l="l" t="t" r="r" b="b"/>
            <a:pathLst>
              <a:path w="8009991" h="2970106">
                <a:moveTo>
                  <a:pt x="1376648" y="0"/>
                </a:moveTo>
                <a:lnTo>
                  <a:pt x="8009991" y="0"/>
                </a:lnTo>
                <a:lnTo>
                  <a:pt x="8009991" y="2970106"/>
                </a:lnTo>
                <a:lnTo>
                  <a:pt x="0" y="2970106"/>
                </a:lnTo>
                <a:close/>
              </a:path>
            </a:pathLst>
          </a:custGeom>
        </p:spPr>
      </p:pic>
      <p:pic>
        <p:nvPicPr>
          <p:cNvPr id="4" name="Grafik 3" descr="Ein Bild, das Baum, grün, Weg, Straße enthält.&#10;&#10;Automatisch generierte Beschreibung">
            <a:extLst>
              <a:ext uri="{FF2B5EF4-FFF2-40B4-BE49-F238E27FC236}">
                <a16:creationId xmlns:a16="http://schemas.microsoft.com/office/drawing/2014/main" id="{74F2D15C-DB88-4E62-8B59-EEC1880E343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98" r="7720" b="-1"/>
          <a:stretch/>
        </p:blipFill>
        <p:spPr>
          <a:xfrm>
            <a:off x="20" y="10"/>
            <a:ext cx="7503091" cy="6857990"/>
          </a:xfrm>
          <a:custGeom>
            <a:avLst/>
            <a:gdLst/>
            <a:ahLst/>
            <a:cxnLst/>
            <a:rect l="l" t="t" r="r" b="b"/>
            <a:pathLst>
              <a:path w="7503111" h="6858000">
                <a:moveTo>
                  <a:pt x="0" y="0"/>
                </a:moveTo>
                <a:lnTo>
                  <a:pt x="677334" y="0"/>
                </a:lnTo>
                <a:lnTo>
                  <a:pt x="1168036" y="0"/>
                </a:lnTo>
                <a:lnTo>
                  <a:pt x="1205499" y="0"/>
                </a:lnTo>
                <a:lnTo>
                  <a:pt x="1647632" y="0"/>
                </a:lnTo>
                <a:lnTo>
                  <a:pt x="7215401" y="0"/>
                </a:lnTo>
                <a:lnTo>
                  <a:pt x="4041567" y="6852993"/>
                </a:lnTo>
                <a:lnTo>
                  <a:pt x="7503111" y="6852993"/>
                </a:lnTo>
                <a:lnTo>
                  <a:pt x="7503111" y="6852994"/>
                </a:lnTo>
                <a:lnTo>
                  <a:pt x="1647632" y="6852994"/>
                </a:lnTo>
                <a:lnTo>
                  <a:pt x="1647632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3273502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Bild wird eingefügt...">
            <a:extLst>
              <a:ext uri="{FF2B5EF4-FFF2-40B4-BE49-F238E27FC236}">
                <a16:creationId xmlns:a16="http://schemas.microsoft.com/office/drawing/2014/main" id="{52E813F6-8360-4B06-BDB7-D4266EC064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778" b="92889" l="1778" r="97778">
                        <a14:foregroundMark x1="37333" y1="11556" x2="37333" y2="11556"/>
                        <a14:foregroundMark x1="36889" y1="17778" x2="36889" y2="17778"/>
                        <a14:foregroundMark x1="36444" y1="16000" x2="36444" y2="16000"/>
                        <a14:foregroundMark x1="36444" y1="14222" x2="36444" y2="14222"/>
                        <a14:foregroundMark x1="20444" y1="62667" x2="9778" y2="55111"/>
                        <a14:foregroundMark x1="9778" y1="55111" x2="17333" y2="66222"/>
                        <a14:foregroundMark x1="50157" y1="83055" x2="52000" y2="84000"/>
                        <a14:foregroundMark x1="48072" y1="81986" x2="49830" y2="82887"/>
                        <a14:foregroundMark x1="17333" y1="66222" x2="47152" y2="81514"/>
                        <a14:foregroundMark x1="52000" y1="84000" x2="52762" y2="87048"/>
                        <a14:foregroundMark x1="78222" y1="83111" x2="87739" y2="78517"/>
                        <a14:foregroundMark x1="90786" y1="74454" x2="89333" y2="63556"/>
                        <a14:foregroundMark x1="91042" y1="76371" x2="90789" y2="74472"/>
                        <a14:foregroundMark x1="89333" y1="63556" x2="86222" y2="61333"/>
                        <a14:foregroundMark x1="93121" y1="70808" x2="87111" y2="62222"/>
                        <a14:foregroundMark x1="92828" y1="71268" x2="87556" y2="61778"/>
                        <a14:foregroundMark x1="94222" y1="73778" x2="93242" y2="72014"/>
                        <a14:foregroundMark x1="87556" y1="61778" x2="68889" y2="51556"/>
                        <a14:foregroundMark x1="92640" y1="72960" x2="92889" y2="73333"/>
                        <a14:foregroundMark x1="89333" y1="68000" x2="92185" y2="72278"/>
                        <a14:foregroundMark x1="93902" y1="69581" x2="92000" y2="65778"/>
                        <a14:foregroundMark x1="94667" y1="71111" x2="94293" y2="70363"/>
                        <a14:foregroundMark x1="94632" y1="68434" x2="90667" y2="62667"/>
                        <a14:foregroundMark x1="95556" y1="69778" x2="95094" y2="69106"/>
                        <a14:foregroundMark x1="96444" y1="68444" x2="97778" y2="71111"/>
                        <a14:foregroundMark x1="12000" y1="62222" x2="2667" y2="53333"/>
                        <a14:foregroundMark x1="2667" y1="53333" x2="20000" y2="42667"/>
                        <a14:foregroundMark x1="1778" y1="52444" x2="20889" y2="40000"/>
                        <a14:backgroundMark x1="54667" y1="90222" x2="53333" y2="90667"/>
                        <a14:backgroundMark x1="54667" y1="92000" x2="53333" y2="92444"/>
                        <a14:backgroundMark x1="53778" y1="88000" x2="53778" y2="89778"/>
                        <a14:backgroundMark x1="52444" y1="88444" x2="52000" y2="88000"/>
                        <a14:backgroundMark x1="52000" y1="88000" x2="53333" y2="88444"/>
                        <a14:backgroundMark x1="98667" y1="75111" x2="99111" y2="77778"/>
                        <a14:backgroundMark x1="96889" y1="64889" x2="97778" y2="64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181" y="2761935"/>
            <a:ext cx="3786188" cy="3786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5F64B662-697F-4100-AA95-FA70796F77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44444" y1="31556" x2="40889" y2="53778"/>
                        <a14:foregroundMark x1="40889" y1="53778" x2="41778" y2="56000"/>
                        <a14:foregroundMark x1="41333" y1="45778" x2="40444" y2="54667"/>
                        <a14:foregroundMark x1="38667" y1="44444" x2="33333" y2="38222"/>
                        <a14:foregroundMark x1="41778" y1="34667" x2="37333" y2="34667"/>
                        <a14:foregroundMark x1="56889" y1="34222" x2="60889" y2="38222"/>
                        <a14:backgroundMark x1="62667" y1="16444" x2="21778" y2="12444"/>
                        <a14:backgroundMark x1="5778" y1="7556" x2="18222" y2="26667"/>
                        <a14:backgroundMark x1="18222" y1="26667" x2="41333" y2="18667"/>
                        <a14:backgroundMark x1="41333" y1="18667" x2="92444" y2="22667"/>
                        <a14:backgroundMark x1="93778" y1="8444" x2="25778" y2="17333"/>
                        <a14:backgroundMark x1="25778" y1="17333" x2="5333" y2="8889"/>
                        <a14:backgroundMark x1="5333" y1="8889" x2="4889" y2="8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" y="0"/>
            <a:ext cx="3190876" cy="3190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Stuttgart-Bad Cannstatt: Immer mehr Fahrradfahrer - Bad Cannstatt -  Cannstatter Zeitung">
            <a:extLst>
              <a:ext uri="{FF2B5EF4-FFF2-40B4-BE49-F238E27FC236}">
                <a16:creationId xmlns:a16="http://schemas.microsoft.com/office/drawing/2014/main" id="{A608071D-6653-4EA5-A413-7D59C67792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570422"/>
            <a:ext cx="6668973" cy="4383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509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</Words>
  <Application>Microsoft Office PowerPoint</Application>
  <PresentationFormat>Breitbild</PresentationFormat>
  <Paragraphs>2</Paragraphs>
  <Slides>6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</vt:lpstr>
      <vt:lpstr>SmartBikeLanes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SmartBikeLanes</dc:title>
  <dc:creator>Lukas Dierking</dc:creator>
  <cp:lastModifiedBy>Lukas Dierking</cp:lastModifiedBy>
  <cp:revision>3</cp:revision>
  <dcterms:created xsi:type="dcterms:W3CDTF">2021-02-28T10:13:26Z</dcterms:created>
  <dcterms:modified xsi:type="dcterms:W3CDTF">2021-02-28T10:29:31Z</dcterms:modified>
</cp:coreProperties>
</file>